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1" r:id="rId37"/>
    <p:sldId id="300" r:id="rId38"/>
    <p:sldId id="305" r:id="rId39"/>
    <p:sldId id="301" r:id="rId40"/>
    <p:sldId id="302" r:id="rId41"/>
    <p:sldId id="308" r:id="rId42"/>
    <p:sldId id="306" r:id="rId43"/>
    <p:sldId id="307" r:id="rId44"/>
    <p:sldId id="257" r:id="rId45"/>
    <p:sldId id="258" r:id="rId46"/>
    <p:sldId id="318" r:id="rId47"/>
    <p:sldId id="291" r:id="rId48"/>
    <p:sldId id="317" r:id="rId49"/>
    <p:sldId id="263" r:id="rId50"/>
    <p:sldId id="284" r:id="rId51"/>
    <p:sldId id="309" r:id="rId52"/>
    <p:sldId id="290" r:id="rId53"/>
    <p:sldId id="31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4.w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7.wmf"/><Relationship Id="rId4" Type="http://schemas.openxmlformats.org/officeDocument/2006/relationships/oleObject" Target="../embeddings/oleObject12.bin"/><Relationship Id="rId9"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1.wmf"/><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5.wmf"/><Relationship Id="rId4" Type="http://schemas.openxmlformats.org/officeDocument/2006/relationships/oleObject" Target="../embeddings/oleObject19.bin"/><Relationship Id="rId9"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wmf"/><Relationship Id="rId4" Type="http://schemas.openxmlformats.org/officeDocument/2006/relationships/oleObject" Target="../embeddings/oleObject24.bin"/></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25.bin"/><Relationship Id="rId1" Type="http://schemas.openxmlformats.org/officeDocument/2006/relationships/slideLayout" Target="../slideLayouts/slideLayout2.xml"/><Relationship Id="rId5" Type="http://schemas.openxmlformats.org/officeDocument/2006/relationships/image" Target="../media/image66.wmf"/><Relationship Id="rId4" Type="http://schemas.openxmlformats.org/officeDocument/2006/relationships/oleObject" Target="../embeddings/oleObject26.bin"/></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000" b="1" dirty="0">
                <a:solidFill>
                  <a:schemeClr val="tx1"/>
                </a:solidFill>
              </a:rPr>
              <a:t>于溪玥</a:t>
            </a:r>
            <a:r>
              <a:rPr lang="en-US" altLang="zh-CN" sz="2000" b="1" dirty="0">
                <a:solidFill>
                  <a:schemeClr val="tx1"/>
                </a:solidFill>
              </a:rPr>
              <a:t>@</a:t>
            </a:r>
            <a:r>
              <a:rPr lang="zh-CN" altLang="en-US" sz="2000" b="1" dirty="0">
                <a:solidFill>
                  <a:schemeClr val="tx1"/>
                </a:solidFill>
              </a:rPr>
              <a:t>田厂</a:t>
            </a:r>
            <a:endParaRPr lang="en-US" sz="2000" b="1" dirty="0">
              <a:solidFill>
                <a:schemeClr val="tx1"/>
              </a:solidFill>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，另外</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并发</a:t>
            </a:r>
            <a:r>
              <a:rPr lang="zh-CN" altLang="en-US" sz="1200" b="1" dirty="0">
                <a:highlight>
                  <a:srgbClr val="FFFF00"/>
                </a:highlight>
                <a:latin typeface="微软雅黑" panose="020B0503020204020204" pitchFamily="34" charset="-122"/>
                <a:ea typeface="微软雅黑" panose="020B0503020204020204" pitchFamily="34" charset="-122"/>
              </a:rPr>
              <a:t>压力测试</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无并发压力性能基准测试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4208175"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其他参考选型依据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4975668" y="1497875"/>
            <a:ext cx="5982788" cy="40277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rgbClr val="FF0000"/>
                </a:solidFill>
                <a:latin typeface="微软雅黑" panose="020B0503020204020204" pitchFamily="34" charset="-122"/>
                <a:ea typeface="微软雅黑" panose="020B0503020204020204" pitchFamily="34" charset="-122"/>
              </a:rPr>
              <a:t>推荐至 </a:t>
            </a:r>
            <a:r>
              <a:rPr lang="en-US" altLang="zh-CN" sz="2000" dirty="0">
                <a:solidFill>
                  <a:srgbClr val="FF0000"/>
                </a:solidFill>
                <a:latin typeface="微软雅黑" panose="020B0503020204020204" pitchFamily="34" charset="-122"/>
                <a:ea typeface="微软雅黑" panose="020B0503020204020204" pitchFamily="34" charset="-122"/>
              </a:rPr>
              <a:t>OpenAI </a:t>
            </a:r>
            <a:r>
              <a:rPr lang="zh-CN" altLang="en-US" sz="2000" dirty="0">
                <a:solidFill>
                  <a:srgbClr val="FF0000"/>
                </a:solidFill>
                <a:latin typeface="微软雅黑" panose="020B0503020204020204" pitchFamily="34" charset="-122"/>
                <a:ea typeface="微软雅黑" panose="020B0503020204020204" pitchFamily="34" charset="-122"/>
              </a:rPr>
              <a:t>系列分享</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lvl="3"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话题轻松</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东亚到美东的远程调用，</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local: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37400" y="71410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4" y="209005"/>
            <a:ext cx="8596668" cy="879566"/>
          </a:xfrm>
        </p:spPr>
        <p:txBody>
          <a:bodyPr/>
          <a:lstStyle/>
          <a:p>
            <a:r>
              <a:rPr lang="zh-CN" altLang="en-US" b="1" dirty="0">
                <a:latin typeface="微软雅黑" panose="020B0503020204020204" pitchFamily="34" charset="-122"/>
                <a:ea typeface="微软雅黑" panose="020B0503020204020204" pitchFamily="34" charset="-122"/>
              </a:rPr>
              <a:t>本次产品评测结果排名及点评（仅供参考）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稳定成长期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才半岁，还在发育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老</a:t>
            </a:r>
            <a:r>
              <a:rPr lang="zh-CN" altLang="en-US" b="1">
                <a:latin typeface="微软雅黑" panose="020B0503020204020204" pitchFamily="34" charset="-122"/>
                <a:ea typeface="微软雅黑" panose="020B0503020204020204" pitchFamily="34" charset="-122"/>
              </a:rPr>
              <a:t>关系遗传，导致在新领域突变为暴</a:t>
            </a:r>
            <a:r>
              <a:rPr lang="zh-CN" altLang="en-US" b="1" dirty="0">
                <a:latin typeface="微软雅黑" panose="020B0503020204020204" pitchFamily="34" charset="-122"/>
                <a:ea typeface="微软雅黑" panose="020B0503020204020204" pitchFamily="34" charset="-122"/>
              </a:rPr>
              <a:t>力计算</a:t>
            </a:r>
            <a:r>
              <a:rPr lang="zh-CN" altLang="en-US" b="1">
                <a:latin typeface="微软雅黑" panose="020B0503020204020204" pitchFamily="34" charset="-122"/>
                <a:ea typeface="微软雅黑" panose="020B0503020204020204" pitchFamily="34" charset="-122"/>
              </a:rPr>
              <a:t>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老牌儿内存，其实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选择有意义的非向量字段</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3"/>
            <a:r>
              <a:rPr lang="zh-CN" altLang="en-US"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Round robin</a:t>
            </a:r>
          </a:p>
          <a:p>
            <a:pPr lvl="3"/>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入库，可以同时维护行级授权信息（如：内容所属角色、部门等属性字段），图片、附件地址等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可控可落地非托管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16988</TotalTime>
  <Words>7964</Words>
  <Application>Microsoft Office PowerPoint</Application>
  <PresentationFormat>Widescreen</PresentationFormat>
  <Paragraphs>644</Paragraphs>
  <Slides>53</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53</vt:i4>
      </vt:variant>
    </vt:vector>
  </HeadingPairs>
  <TitlesOfParts>
    <vt:vector size="60" baseType="lpstr">
      <vt:lpstr>Microsoft YaHei</vt:lpstr>
      <vt:lpstr>Microsoft YaHei</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本次产品评测结果排名及点评（仅供参考）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其他产品选型Azure SaaS: Redis Enterprise + RediSearch + East US</vt:lpstr>
      <vt:lpstr>其他产品选型Azure SaaS: PostgreSQL 放弃</vt:lpstr>
      <vt:lpstr>LangChain集成向量存储的选型</vt:lpstr>
      <vt:lpstr>实操提示</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1536</cp:revision>
  <dcterms:created xsi:type="dcterms:W3CDTF">2023-04-24T08:38:56Z</dcterms:created>
  <dcterms:modified xsi:type="dcterms:W3CDTF">2023-05-18T15:00:39Z</dcterms:modified>
</cp:coreProperties>
</file>